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2289461447"/>
              </p:ext>
            </p:extLst>
          </p:nvPr>
        </p:nvGraphicFramePr>
        <p:xfrm>
          <a:off x="175727" y="94264"/>
          <a:ext cx="11840545" cy="6669472"/>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 /^[\u4E00-\u9FA5A-Za-z]+$/</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/^[a-z0-9_-]{6,18}$/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^((13[0-9])|(14[5,7])|(15[0-3,5-9])|(17[0,3,5-8])|(18[0-9])|166|198|199|(147))\\d{8}$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40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/^([a-z0-9_\.-]+)@([\da-z\.-]+)\.([a-z\.]{2,6})$/</a:t>
                      </a:r>
                      <a:br>
                        <a:rPr lang="en-US" sz="1800" b="1" kern="100">
                          <a:effectLst/>
                        </a:rPr>
                      </a:br>
                      <a:r>
                        <a:rPr lang="en-US" sz="1800" b="1" kern="100">
                          <a:effectLst/>
                        </a:rPr>
                        <a:t>/^[a-z\d]+(\.[a-z\d]+)*@([\da-z](-[\da-z])?)+(\.{1,2}[a-z]+)+$/</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300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42515">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4565</Words>
  <Application>Microsoft Office PowerPoint</Application>
  <PresentationFormat>宽屏</PresentationFormat>
  <Paragraphs>1420</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89</cp:revision>
  <dcterms:created xsi:type="dcterms:W3CDTF">2015-08-18T05:03:53Z</dcterms:created>
  <dcterms:modified xsi:type="dcterms:W3CDTF">2019-01-12T07:51:32Z</dcterms:modified>
  <cp:category>https://dxpu.taobao.com/</cp:category>
</cp:coreProperties>
</file>